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9" d="100"/>
          <a:sy n="49" d="100"/>
        </p:scale>
        <p:origin x="-1762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7C545-9FFC-40A7-8D1D-3DA9E0802FC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E602-73B3-4528-8BF8-85A481A55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7E602-73B3-4528-8BF8-85A481A555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155A-6DD2-4963-9F5B-2AFDA516A0C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C33D-5D6D-4578-B1D8-F4E47AB90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100050993434475/videos/oa.236592287600914/102905138085934/?type=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1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Презентација </a:t>
            </a:r>
            <a: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часа:</a:t>
            </a:r>
            <a:b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Субјекат и предикат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33400"/>
          </a:xfrm>
          <a:solidFill>
            <a:schemeClr val="accent4">
              <a:lumMod val="75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sr-Cyrl-RS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обрада новог градива)</a:t>
            </a:r>
            <a:r>
              <a:rPr lang="sr-Cyrl-R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– 5. разред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169277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sr-Cyrl-R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endParaRPr lang="sr-Cyrl-R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sr-Cyrl-R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Оливера Потић</a:t>
            </a:r>
          </a:p>
          <a:p>
            <a:pPr algn="ctr"/>
            <a:r>
              <a:rPr lang="sr-Cyrl-R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Француска школа у Београду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96000"/>
            <a:ext cx="8915400" cy="49244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endParaRPr lang="sr-Cyrl-RS" sz="1300" dirty="0" smtClean="0">
              <a:solidFill>
                <a:schemeClr val="accent4">
                  <a:lumMod val="20000"/>
                  <a:lumOff val="80000"/>
                </a:schemeClr>
              </a:solidFill>
              <a:cs typeface="Arial" pitchFamily="34" charset="0"/>
            </a:endParaRPr>
          </a:p>
          <a:p>
            <a:pPr algn="r"/>
            <a:r>
              <a:rPr lang="sr-Cyrl-RS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Arial" pitchFamily="34" charset="0"/>
              </a:rPr>
              <a:t>Конкурса</a:t>
            </a:r>
            <a:r>
              <a:rPr lang="sr-Cyrl-RS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за најбољи пример наставе на даљину ,,Магија је у рукама наставника”</a:t>
            </a:r>
            <a:endParaRPr lang="en-US" sz="13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78884" cy="762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810000"/>
            <a:ext cx="9144000" cy="313932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</p:txBody>
      </p:sp>
      <p:sp>
        <p:nvSpPr>
          <p:cNvPr id="8" name="Rectangle 7"/>
          <p:cNvSpPr/>
          <p:nvPr/>
        </p:nvSpPr>
        <p:spPr>
          <a:xfrm>
            <a:off x="1752600" y="6400800"/>
            <a:ext cx="73914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r-Cyrl-RS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Конкурса за најбољи пример наставе на даљину ,,Магија је у рукама наставника”</a:t>
            </a:r>
            <a:endParaRPr lang="en-US" sz="13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Опис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* 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Професоркин туторијал са предавањем:</a:t>
            </a:r>
          </a:p>
          <a:p>
            <a:pPr>
              <a:buNone/>
            </a:pPr>
            <a:r>
              <a:rPr lang="sr-Cyrl-RS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- увод</a:t>
            </a:r>
          </a:p>
          <a:p>
            <a:pPr>
              <a:buNone/>
            </a:pPr>
            <a:r>
              <a:rPr lang="sr-Cyrl-RS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- објашњење</a:t>
            </a:r>
          </a:p>
          <a:p>
            <a:pPr>
              <a:buNone/>
            </a:pPr>
            <a:r>
              <a:rPr lang="sr-Cyrl-RS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- домаћи задатак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- снимак екрана гугл учионице са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задатком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78884" cy="7620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096000"/>
            <a:ext cx="9144000" cy="2923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sr-Cyrl-RS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Конкурса за најбољи пример наставе на даљину ,,Магија је у рукама наставника”</a:t>
            </a:r>
            <a:endParaRPr lang="en-US" sz="13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24600"/>
            <a:ext cx="91440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78884" cy="762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sr-Cyrl-RS" sz="4000" dirty="0" smtClean="0">
              <a:hlinkClick r:id="rId3"/>
            </a:endParaRPr>
          </a:p>
          <a:p>
            <a:pPr algn="ctr"/>
            <a:endParaRPr lang="sr-Cyrl-RS" sz="4000" dirty="0" smtClean="0">
              <a:hlinkClick r:id="rId3"/>
            </a:endParaRPr>
          </a:p>
          <a:p>
            <a:pPr algn="ctr"/>
            <a:endParaRPr lang="sr-Cyrl-RS" sz="4000" dirty="0" smtClean="0">
              <a:hlinkClick r:id="rId3"/>
            </a:endParaRPr>
          </a:p>
          <a:p>
            <a:pPr algn="ctr"/>
            <a:endParaRPr lang="sr-Cyrl-RS" sz="4000" dirty="0" smtClean="0">
              <a:hlinkClick r:id="rId3"/>
            </a:endParaRPr>
          </a:p>
          <a:p>
            <a:pPr algn="ctr"/>
            <a:r>
              <a:rPr lang="en-US" sz="4000" dirty="0" smtClean="0">
                <a:hlinkClick r:id="rId3"/>
              </a:rPr>
              <a:t>https://www.facebook.com/100050993434475/videos/oa.236592287600914/102905138085934/?type=3</a:t>
            </a:r>
            <a:endParaRPr lang="sr-Cyrl-RS" sz="4000" dirty="0" smtClean="0"/>
          </a:p>
          <a:p>
            <a:pPr algn="ctr"/>
            <a:endParaRPr lang="sr-Cyrl-RS" sz="40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endParaRPr lang="sr-Cyrl-RS" sz="40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endParaRPr lang="sr-Cyrl-RS" sz="40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578884" cy="7620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5638800"/>
            <a:ext cx="9144000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endParaRPr lang="sr-Cyrl-RS" sz="14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r-Cyrl-RS" sz="14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r-Cyrl-RS" sz="14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sr-Cyrl-RS" sz="14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sr-Cyrl-R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Конкурса за најбољи пример наставе на даљину ,,Магија је у рукама наставника”</a:t>
            </a:r>
            <a:endParaRPr lang="sr-Cyrl-R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Субјекат и предикат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165503"/>
            <a:ext cx="9144000" cy="6924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endParaRPr lang="sr-Cyrl-RS" sz="13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sr-Cyrl-RS" sz="13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Конкурса за најбољи пример наставе на даљину ,,Магија је у рукама наставника”</a:t>
            </a:r>
          </a:p>
          <a:p>
            <a:pPr algn="r"/>
            <a:endParaRPr lang="en-US" sz="13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sr-Cyrl-RS" dirty="0" smtClean="0"/>
          </a:p>
          <a:p>
            <a:pPr algn="ctr"/>
            <a:endParaRPr lang="sr-Cyrl-RS" dirty="0" smtClean="0"/>
          </a:p>
          <a:p>
            <a:pPr algn="ctr"/>
            <a:r>
              <a:rPr lang="sr-Cyrl-R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Снимак екрана гугл учионице са задатком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78884" cy="762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Хвала на пажњи!</a:t>
            </a:r>
            <a:b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                          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                                               </a:t>
            </a: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Оливера Потић,    </a:t>
            </a:r>
          </a:p>
          <a:p>
            <a:pPr>
              <a:buNone/>
            </a:pPr>
            <a:r>
              <a:rPr lang="sr-Cyrl-R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sr-Cyrl-R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професор српског језика и књижевности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2460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Конкурса за најбољи пример наставе на даљину ,,Магија је у рукама наставника”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578884" cy="762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152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Презентација часа: Субјекат и предикат</vt:lpstr>
      <vt:lpstr>Опис</vt:lpstr>
      <vt:lpstr>Slide 3</vt:lpstr>
      <vt:lpstr>Slide 4</vt:lpstr>
      <vt:lpstr>  Хвала на пажњи!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Субјекат и предикат</dc:title>
  <dc:creator>Olivera</dc:creator>
  <cp:lastModifiedBy>Olivera</cp:lastModifiedBy>
  <cp:revision>12</cp:revision>
  <dcterms:created xsi:type="dcterms:W3CDTF">2020-05-02T18:41:29Z</dcterms:created>
  <dcterms:modified xsi:type="dcterms:W3CDTF">2020-05-03T17:49:12Z</dcterms:modified>
</cp:coreProperties>
</file>